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9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754222-39BE-4C9A-980F-E18A2DBA99EA}"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816D7C-4E2B-4EC9-8A03-F170D5256C64}" type="slidenum">
              <a:rPr lang="en-US" smtClean="0"/>
              <a:t>‹#›</a:t>
            </a:fld>
            <a:endParaRPr lang="en-US"/>
          </a:p>
        </p:txBody>
      </p:sp>
    </p:spTree>
    <p:extLst>
      <p:ext uri="{BB962C8B-B14F-4D97-AF65-F5344CB8AC3E}">
        <p14:creationId xmlns:p14="http://schemas.microsoft.com/office/powerpoint/2010/main" val="1387202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754222-39BE-4C9A-980F-E18A2DBA99EA}"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816D7C-4E2B-4EC9-8A03-F170D5256C64}" type="slidenum">
              <a:rPr lang="en-US" smtClean="0"/>
              <a:t>‹#›</a:t>
            </a:fld>
            <a:endParaRPr lang="en-US"/>
          </a:p>
        </p:txBody>
      </p:sp>
    </p:spTree>
    <p:extLst>
      <p:ext uri="{BB962C8B-B14F-4D97-AF65-F5344CB8AC3E}">
        <p14:creationId xmlns:p14="http://schemas.microsoft.com/office/powerpoint/2010/main" val="1307434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754222-39BE-4C9A-980F-E18A2DBA99EA}"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816D7C-4E2B-4EC9-8A03-F170D5256C64}" type="slidenum">
              <a:rPr lang="en-US" smtClean="0"/>
              <a:t>‹#›</a:t>
            </a:fld>
            <a:endParaRPr lang="en-US"/>
          </a:p>
        </p:txBody>
      </p:sp>
    </p:spTree>
    <p:extLst>
      <p:ext uri="{BB962C8B-B14F-4D97-AF65-F5344CB8AC3E}">
        <p14:creationId xmlns:p14="http://schemas.microsoft.com/office/powerpoint/2010/main" val="991688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754222-39BE-4C9A-980F-E18A2DBA99EA}"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816D7C-4E2B-4EC9-8A03-F170D5256C64}" type="slidenum">
              <a:rPr lang="en-US" smtClean="0"/>
              <a:t>‹#›</a:t>
            </a:fld>
            <a:endParaRPr lang="en-US"/>
          </a:p>
        </p:txBody>
      </p:sp>
    </p:spTree>
    <p:extLst>
      <p:ext uri="{BB962C8B-B14F-4D97-AF65-F5344CB8AC3E}">
        <p14:creationId xmlns:p14="http://schemas.microsoft.com/office/powerpoint/2010/main" val="1925589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754222-39BE-4C9A-980F-E18A2DBA99EA}"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816D7C-4E2B-4EC9-8A03-F170D5256C64}" type="slidenum">
              <a:rPr lang="en-US" smtClean="0"/>
              <a:t>‹#›</a:t>
            </a:fld>
            <a:endParaRPr lang="en-US"/>
          </a:p>
        </p:txBody>
      </p:sp>
    </p:spTree>
    <p:extLst>
      <p:ext uri="{BB962C8B-B14F-4D97-AF65-F5344CB8AC3E}">
        <p14:creationId xmlns:p14="http://schemas.microsoft.com/office/powerpoint/2010/main" val="2926632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754222-39BE-4C9A-980F-E18A2DBA99EA}" type="datetimeFigureOut">
              <a:rPr lang="en-US" smtClean="0"/>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816D7C-4E2B-4EC9-8A03-F170D5256C64}" type="slidenum">
              <a:rPr lang="en-US" smtClean="0"/>
              <a:t>‹#›</a:t>
            </a:fld>
            <a:endParaRPr lang="en-US"/>
          </a:p>
        </p:txBody>
      </p:sp>
    </p:spTree>
    <p:extLst>
      <p:ext uri="{BB962C8B-B14F-4D97-AF65-F5344CB8AC3E}">
        <p14:creationId xmlns:p14="http://schemas.microsoft.com/office/powerpoint/2010/main" val="2174498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754222-39BE-4C9A-980F-E18A2DBA99EA}" type="datetimeFigureOut">
              <a:rPr lang="en-US" smtClean="0"/>
              <a:t>2/24/2014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816D7C-4E2B-4EC9-8A03-F170D5256C64}" type="slidenum">
              <a:rPr lang="en-US" smtClean="0"/>
              <a:t>‹#›</a:t>
            </a:fld>
            <a:endParaRPr lang="en-US"/>
          </a:p>
        </p:txBody>
      </p:sp>
    </p:spTree>
    <p:extLst>
      <p:ext uri="{BB962C8B-B14F-4D97-AF65-F5344CB8AC3E}">
        <p14:creationId xmlns:p14="http://schemas.microsoft.com/office/powerpoint/2010/main" val="940733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754222-39BE-4C9A-980F-E18A2DBA99EA}" type="datetimeFigureOut">
              <a:rPr lang="en-US" smtClean="0"/>
              <a:t>2/24/2014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816D7C-4E2B-4EC9-8A03-F170D5256C64}" type="slidenum">
              <a:rPr lang="en-US" smtClean="0"/>
              <a:t>‹#›</a:t>
            </a:fld>
            <a:endParaRPr lang="en-US"/>
          </a:p>
        </p:txBody>
      </p:sp>
    </p:spTree>
    <p:extLst>
      <p:ext uri="{BB962C8B-B14F-4D97-AF65-F5344CB8AC3E}">
        <p14:creationId xmlns:p14="http://schemas.microsoft.com/office/powerpoint/2010/main" val="2782470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754222-39BE-4C9A-980F-E18A2DBA99EA}" type="datetimeFigureOut">
              <a:rPr lang="en-US" smtClean="0"/>
              <a:t>2/24/2014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816D7C-4E2B-4EC9-8A03-F170D5256C64}" type="slidenum">
              <a:rPr lang="en-US" smtClean="0"/>
              <a:t>‹#›</a:t>
            </a:fld>
            <a:endParaRPr lang="en-US"/>
          </a:p>
        </p:txBody>
      </p:sp>
    </p:spTree>
    <p:extLst>
      <p:ext uri="{BB962C8B-B14F-4D97-AF65-F5344CB8AC3E}">
        <p14:creationId xmlns:p14="http://schemas.microsoft.com/office/powerpoint/2010/main" val="74739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754222-39BE-4C9A-980F-E18A2DBA99EA}" type="datetimeFigureOut">
              <a:rPr lang="en-US" smtClean="0"/>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816D7C-4E2B-4EC9-8A03-F170D5256C64}" type="slidenum">
              <a:rPr lang="en-US" smtClean="0"/>
              <a:t>‹#›</a:t>
            </a:fld>
            <a:endParaRPr lang="en-US"/>
          </a:p>
        </p:txBody>
      </p:sp>
    </p:spTree>
    <p:extLst>
      <p:ext uri="{BB962C8B-B14F-4D97-AF65-F5344CB8AC3E}">
        <p14:creationId xmlns:p14="http://schemas.microsoft.com/office/powerpoint/2010/main" val="2797302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754222-39BE-4C9A-980F-E18A2DBA99EA}" type="datetimeFigureOut">
              <a:rPr lang="en-US" smtClean="0"/>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816D7C-4E2B-4EC9-8A03-F170D5256C64}" type="slidenum">
              <a:rPr lang="en-US" smtClean="0"/>
              <a:t>‹#›</a:t>
            </a:fld>
            <a:endParaRPr lang="en-US"/>
          </a:p>
        </p:txBody>
      </p:sp>
    </p:spTree>
    <p:extLst>
      <p:ext uri="{BB962C8B-B14F-4D97-AF65-F5344CB8AC3E}">
        <p14:creationId xmlns:p14="http://schemas.microsoft.com/office/powerpoint/2010/main" val="346376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754222-39BE-4C9A-980F-E18A2DBA99EA}" type="datetimeFigureOut">
              <a:rPr lang="en-US" smtClean="0"/>
              <a:t>2/24/2014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816D7C-4E2B-4EC9-8A03-F170D5256C64}" type="slidenum">
              <a:rPr lang="en-US" smtClean="0"/>
              <a:t>‹#›</a:t>
            </a:fld>
            <a:endParaRPr lang="en-US"/>
          </a:p>
        </p:txBody>
      </p:sp>
    </p:spTree>
    <p:extLst>
      <p:ext uri="{BB962C8B-B14F-4D97-AF65-F5344CB8AC3E}">
        <p14:creationId xmlns:p14="http://schemas.microsoft.com/office/powerpoint/2010/main" val="687869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uVZaDIDambg" TargetMode="External"/><Relationship Id="rId2" Type="http://schemas.openxmlformats.org/officeDocument/2006/relationships/hyperlink" Target="http://www.youtube.com/watch?v=VVNx_NwMMQ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base"/>
            <a:endParaRPr lang="en-US" dirty="0"/>
          </a:p>
        </p:txBody>
      </p:sp>
      <p:sp>
        <p:nvSpPr>
          <p:cNvPr id="3" name="Subtitle 2"/>
          <p:cNvSpPr>
            <a:spLocks noGrp="1"/>
          </p:cNvSpPr>
          <p:nvPr>
            <p:ph type="subTitle" idx="1"/>
          </p:nvPr>
        </p:nvSpPr>
        <p:spPr>
          <a:xfrm>
            <a:off x="1371600" y="228600"/>
            <a:ext cx="6400800" cy="1752600"/>
          </a:xfrm>
        </p:spPr>
        <p:txBody>
          <a:bodyPr>
            <a:normAutofit/>
          </a:bodyPr>
          <a:lstStyle/>
          <a:p>
            <a:r>
              <a:rPr lang="en-US" sz="6600" b="1" dirty="0" smtClean="0">
                <a:solidFill>
                  <a:schemeClr val="accent4"/>
                </a:solidFill>
                <a:latin typeface="Batang" panose="02030600000101010101" pitchFamily="18" charset="-127"/>
                <a:ea typeface="Batang" panose="02030600000101010101" pitchFamily="18" charset="-127"/>
              </a:rPr>
              <a:t>Meditation</a:t>
            </a:r>
            <a:endParaRPr lang="en-US" sz="6600" b="1" dirty="0">
              <a:solidFill>
                <a:schemeClr val="accent4"/>
              </a:solidFill>
              <a:latin typeface="Batang" panose="02030600000101010101" pitchFamily="18" charset="-127"/>
              <a:ea typeface="Batang" panose="02030600000101010101" pitchFamily="18" charset="-127"/>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752600"/>
            <a:ext cx="4870450" cy="4114800"/>
          </a:xfrm>
          <a:prstGeom prst="rect">
            <a:avLst/>
          </a:prstGeom>
        </p:spPr>
      </p:pic>
    </p:spTree>
    <p:extLst>
      <p:ext uri="{BB962C8B-B14F-4D97-AF65-F5344CB8AC3E}">
        <p14:creationId xmlns:p14="http://schemas.microsoft.com/office/powerpoint/2010/main" val="1485880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latin typeface="Algerian" panose="04020705040A02060702" pitchFamily="82" charset="0"/>
              </a:rPr>
              <a:t>What is Meditation?</a:t>
            </a:r>
            <a:endParaRPr lang="en-US" dirty="0">
              <a:solidFill>
                <a:srgbClr val="0070C0"/>
              </a:solidFill>
              <a:latin typeface="Algerian" panose="04020705040A02060702" pitchFamily="82"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smtClean="0"/>
              <a:t>     Meditation </a:t>
            </a:r>
            <a:r>
              <a:rPr lang="en-US" dirty="0"/>
              <a:t>is a mind-body practice in complementary and alternative medicine (CAM). There are many types of meditation, most of which originated in ancient religious and spiritual traditions. Generally, a person who is meditating uses certain techniques, such as a specific posture, focused attention, and an open attitude toward distractions. Meditation may be practiced for many reasons, such as to increase calmness and physical relaxation, to improve psychological balance, to cope with illness, or to enhance overall health and well-being.</a:t>
            </a:r>
          </a:p>
        </p:txBody>
      </p:sp>
    </p:spTree>
    <p:extLst>
      <p:ext uri="{BB962C8B-B14F-4D97-AF65-F5344CB8AC3E}">
        <p14:creationId xmlns:p14="http://schemas.microsoft.com/office/powerpoint/2010/main" val="1951190851"/>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00B050"/>
                </a:solidFill>
                <a:latin typeface="Agency FB" panose="020B0503020202020204" pitchFamily="34" charset="0"/>
              </a:rPr>
              <a:t>Techniques</a:t>
            </a:r>
            <a:endParaRPr lang="en-US" sz="6000" dirty="0">
              <a:solidFill>
                <a:srgbClr val="00B050"/>
              </a:solidFill>
              <a:latin typeface="Agency FB" panose="020B0503020202020204" pitchFamily="34"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The </a:t>
            </a:r>
            <a:r>
              <a:rPr lang="en-US" dirty="0"/>
              <a:t>term </a:t>
            </a:r>
            <a:r>
              <a:rPr lang="en-US" i="1" dirty="0"/>
              <a:t>meditation</a:t>
            </a:r>
            <a:r>
              <a:rPr lang="en-US" dirty="0"/>
              <a:t> refers to a group of techniques, such as mantra meditation, relaxation </a:t>
            </a:r>
            <a:r>
              <a:rPr lang="en-US" dirty="0" smtClean="0"/>
              <a:t>response, mindfulness </a:t>
            </a:r>
            <a:r>
              <a:rPr lang="en-US" dirty="0"/>
              <a:t>meditation, and Zen Buddhist meditation. Most meditative techniques started in Eastern religious or spiritual traditions. These techniques have been used by many different cultures throughout the world for thousands of years. Today, many people use meditation outside of its traditional religious or cultural settings, for health and well-being.</a:t>
            </a:r>
          </a:p>
        </p:txBody>
      </p:sp>
    </p:spTree>
    <p:extLst>
      <p:ext uri="{BB962C8B-B14F-4D97-AF65-F5344CB8AC3E}">
        <p14:creationId xmlns:p14="http://schemas.microsoft.com/office/powerpoint/2010/main" val="235337545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Mindfulness</a:t>
            </a:r>
            <a:endParaRPr lang="en-US" b="1" dirty="0">
              <a:solidFill>
                <a:srgbClr val="C00000"/>
              </a:solidFill>
            </a:endParaRPr>
          </a:p>
        </p:txBody>
      </p:sp>
      <p:sp>
        <p:nvSpPr>
          <p:cNvPr id="3" name="Content Placeholder 2"/>
          <p:cNvSpPr>
            <a:spLocks noGrp="1"/>
          </p:cNvSpPr>
          <p:nvPr>
            <p:ph idx="1"/>
          </p:nvPr>
        </p:nvSpPr>
        <p:spPr/>
        <p:txBody>
          <a:bodyPr>
            <a:normAutofit/>
          </a:bodyPr>
          <a:lstStyle/>
          <a:p>
            <a:pPr marL="0" indent="0">
              <a:buNone/>
            </a:pPr>
            <a:r>
              <a:rPr lang="en-US" dirty="0" smtClean="0"/>
              <a:t>     In </a:t>
            </a:r>
            <a:r>
              <a:rPr lang="en-US" dirty="0"/>
              <a:t>meditation, a person learns to focus attention. Some forms of meditation instruct the practitioner to become mindful of thoughts, feelings, and sensations and to observe them in a </a:t>
            </a:r>
            <a:r>
              <a:rPr lang="en-US" b="1" dirty="0"/>
              <a:t>nonjudgmental</a:t>
            </a:r>
            <a:r>
              <a:rPr lang="en-US" dirty="0"/>
              <a:t> way. This practice is believed to result in a state of greater calmness and physical relaxation, and </a:t>
            </a:r>
            <a:r>
              <a:rPr lang="en-US" b="1" dirty="0"/>
              <a:t>psychological balance</a:t>
            </a:r>
            <a:r>
              <a:rPr lang="en-US" dirty="0"/>
              <a:t>. Practicing meditation can change how a person relates to the flow of emotions and thoughts.</a:t>
            </a:r>
          </a:p>
        </p:txBody>
      </p:sp>
    </p:spTree>
    <p:extLst>
      <p:ext uri="{BB962C8B-B14F-4D97-AF65-F5344CB8AC3E}">
        <p14:creationId xmlns:p14="http://schemas.microsoft.com/office/powerpoint/2010/main" val="376745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89038"/>
          </a:xfrm>
        </p:spPr>
        <p:txBody>
          <a:bodyPr>
            <a:normAutofit fontScale="90000"/>
          </a:bodyPr>
          <a:lstStyle/>
          <a:p>
            <a:r>
              <a:rPr lang="en-US" dirty="0" smtClean="0"/>
              <a:t/>
            </a:r>
            <a:br>
              <a:rPr lang="en-US" dirty="0" smtClean="0"/>
            </a:br>
            <a:r>
              <a:rPr lang="en-US" dirty="0"/>
              <a:t/>
            </a:r>
            <a:br>
              <a:rPr lang="en-US" dirty="0"/>
            </a:br>
            <a:r>
              <a:rPr lang="en-US" dirty="0" smtClean="0">
                <a:solidFill>
                  <a:srgbClr val="7030A0"/>
                </a:solidFill>
              </a:rPr>
              <a:t>Most types of meditation have four elements in common:</a:t>
            </a:r>
            <a:br>
              <a:rPr lang="en-US" dirty="0" smtClean="0">
                <a:solidFill>
                  <a:srgbClr val="7030A0"/>
                </a:solidFill>
              </a:rPr>
            </a:br>
            <a:endParaRPr lang="en-US" dirty="0">
              <a:solidFill>
                <a:srgbClr val="7030A0"/>
              </a:solidFill>
            </a:endParaRPr>
          </a:p>
        </p:txBody>
      </p:sp>
      <p:sp>
        <p:nvSpPr>
          <p:cNvPr id="3" name="Content Placeholder 2"/>
          <p:cNvSpPr>
            <a:spLocks noGrp="1"/>
          </p:cNvSpPr>
          <p:nvPr>
            <p:ph idx="1"/>
          </p:nvPr>
        </p:nvSpPr>
        <p:spPr>
          <a:xfrm>
            <a:off x="457200" y="1676400"/>
            <a:ext cx="8229600" cy="5105400"/>
          </a:xfrm>
        </p:spPr>
        <p:txBody>
          <a:bodyPr>
            <a:noAutofit/>
          </a:bodyPr>
          <a:lstStyle/>
          <a:p>
            <a:pPr fontAlgn="base"/>
            <a:r>
              <a:rPr lang="en-US" sz="2000" b="1" dirty="0" smtClean="0"/>
              <a:t>A </a:t>
            </a:r>
            <a:r>
              <a:rPr lang="en-US" sz="2000" b="1" dirty="0"/>
              <a:t>quiet location.</a:t>
            </a:r>
            <a:r>
              <a:rPr lang="en-US" sz="2000" dirty="0"/>
              <a:t> Meditation is usually practiced in a quiet place with as few distractions as possible. This can be particularly helpful for beginners.</a:t>
            </a:r>
          </a:p>
          <a:p>
            <a:pPr fontAlgn="base"/>
            <a:r>
              <a:rPr lang="en-US" sz="2000" b="1" dirty="0"/>
              <a:t>A specific, comfortable posture.</a:t>
            </a:r>
            <a:r>
              <a:rPr lang="en-US" sz="2000" dirty="0"/>
              <a:t> Depending on the type being practiced, meditation can be done while sitting, lying down, standing, walking, or in other positions.</a:t>
            </a:r>
          </a:p>
          <a:p>
            <a:pPr fontAlgn="base"/>
            <a:r>
              <a:rPr lang="en-US" sz="2000" b="1" dirty="0"/>
              <a:t>A focus of attention.</a:t>
            </a:r>
            <a:r>
              <a:rPr lang="en-US" sz="2000" dirty="0"/>
              <a:t> Focusing one's attention is usually a part of meditation. For example, the meditator may focus on a mantra (a specially chosen word or set of words), an object, or the sensations of the breath. Some forms of meditation involve paying attention to whatever is the dominant content of consciousness.</a:t>
            </a:r>
          </a:p>
          <a:p>
            <a:pPr fontAlgn="base"/>
            <a:r>
              <a:rPr lang="en-US" sz="2000" b="1" dirty="0"/>
              <a:t>An open attitude.</a:t>
            </a:r>
            <a:r>
              <a:rPr lang="en-US" sz="2000" dirty="0"/>
              <a:t> Having an open attitude during meditation means letting distractions come and go naturally without judging them. When the attention goes to distracting or wandering thoughts, they are not suppressed; instead, the meditator gently brings attention back to the focus. In some types of meditation, the meditator learns to "observe" thoughts and emotions while meditating.</a:t>
            </a:r>
          </a:p>
          <a:p>
            <a:endParaRPr lang="en-US" sz="2000" dirty="0"/>
          </a:p>
        </p:txBody>
      </p:sp>
    </p:spTree>
    <p:extLst>
      <p:ext uri="{BB962C8B-B14F-4D97-AF65-F5344CB8AC3E}">
        <p14:creationId xmlns:p14="http://schemas.microsoft.com/office/powerpoint/2010/main" val="1531194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4"/>
                </a:solidFill>
                <a:latin typeface="Bradley Hand ITC" panose="03070402050302030203" pitchFamily="66" charset="0"/>
              </a:rPr>
              <a:t>Guided Meditation</a:t>
            </a:r>
            <a:endParaRPr lang="en-US" sz="6000" b="1" dirty="0">
              <a:solidFill>
                <a:schemeClr val="accent4"/>
              </a:solidFill>
              <a:latin typeface="Bradley Hand ITC" panose="03070402050302030203" pitchFamily="66" charset="0"/>
            </a:endParaRPr>
          </a:p>
        </p:txBody>
      </p:sp>
      <p:sp>
        <p:nvSpPr>
          <p:cNvPr id="3" name="Content Placeholder 2"/>
          <p:cNvSpPr>
            <a:spLocks noGrp="1"/>
          </p:cNvSpPr>
          <p:nvPr>
            <p:ph idx="1"/>
          </p:nvPr>
        </p:nvSpPr>
        <p:spPr/>
        <p:txBody>
          <a:bodyPr>
            <a:normAutofit/>
          </a:bodyPr>
          <a:lstStyle/>
          <a:p>
            <a:pPr marL="0" indent="0">
              <a:buNone/>
            </a:pPr>
            <a:endParaRPr lang="en-US" sz="2800" dirty="0" smtClean="0"/>
          </a:p>
          <a:p>
            <a:pPr marL="0" indent="0">
              <a:buNone/>
            </a:pPr>
            <a:r>
              <a:rPr lang="en-US" sz="2800" dirty="0">
                <a:hlinkClick r:id="rId2"/>
              </a:rPr>
              <a:t>http://</a:t>
            </a:r>
            <a:r>
              <a:rPr lang="en-US" sz="2800" dirty="0" smtClean="0">
                <a:hlinkClick r:id="rId2"/>
              </a:rPr>
              <a:t>www.youtube.com/watch?v=VVNx_NwMMQk</a:t>
            </a:r>
            <a:endParaRPr lang="en-US" sz="2800" dirty="0" smtClean="0"/>
          </a:p>
          <a:p>
            <a:pPr marL="0" indent="0">
              <a:buNone/>
            </a:pPr>
            <a:endParaRPr lang="en-US" sz="2800" dirty="0" smtClean="0"/>
          </a:p>
          <a:p>
            <a:pPr marL="0" indent="0">
              <a:buNone/>
            </a:pPr>
            <a:r>
              <a:rPr lang="en-US" sz="2800" dirty="0" smtClean="0">
                <a:hlinkClick r:id="rId3"/>
              </a:rPr>
              <a:t>http://</a:t>
            </a:r>
            <a:r>
              <a:rPr lang="en-US" sz="2800" dirty="0" smtClean="0">
                <a:hlinkClick r:id="rId3"/>
              </a:rPr>
              <a:t>www.youtube.com/watch?v=uVZaDIDambg</a:t>
            </a:r>
            <a:endParaRPr lang="en-US" sz="2800" dirty="0"/>
          </a:p>
          <a:p>
            <a:pPr marL="0" indent="0">
              <a:buNone/>
            </a:pPr>
            <a:endParaRPr lang="en-US" sz="2800" dirty="0"/>
          </a:p>
        </p:txBody>
      </p:sp>
    </p:spTree>
    <p:extLst>
      <p:ext uri="{BB962C8B-B14F-4D97-AF65-F5344CB8AC3E}">
        <p14:creationId xmlns:p14="http://schemas.microsoft.com/office/powerpoint/2010/main" val="34169803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100</Words>
  <Application>Microsoft Office PowerPoint</Application>
  <PresentationFormat>On-screen Show (4:3)</PresentationFormat>
  <Paragraphs>17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What is Meditation?</vt:lpstr>
      <vt:lpstr>Techniques</vt:lpstr>
      <vt:lpstr>Mindfulness</vt:lpstr>
      <vt:lpstr>  Most types of meditation have four elements in common: </vt:lpstr>
      <vt:lpstr>Guided Meditation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Guggenheimer</dc:creator>
  <cp:lastModifiedBy>Lisa Guggenheimer</cp:lastModifiedBy>
  <cp:revision>10</cp:revision>
  <dcterms:created xsi:type="dcterms:W3CDTF">2014-02-25T02:12:42Z</dcterms:created>
  <dcterms:modified xsi:type="dcterms:W3CDTF">2014-02-25T03:38:06Z</dcterms:modified>
</cp:coreProperties>
</file>